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media/audio11.wav" ContentType="audio/x-wav"/>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5" r:id="rId6"/>
    <p:sldId id="261" r:id="rId7"/>
    <p:sldId id="260" r:id="rId8"/>
    <p:sldId id="262" r:id="rId9"/>
    <p:sldId id="264"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4660"/>
  </p:normalViewPr>
  <p:slideViewPr>
    <p:cSldViewPr snapToGrid="0">
      <p:cViewPr>
        <p:scale>
          <a:sx n="60" d="100"/>
          <a:sy n="60" d="100"/>
        </p:scale>
        <p:origin x="-1092" y="-37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C345894-3D2A-4690-BE80-4998C3BF2772}" type="datetimeFigureOut">
              <a:rPr lang="en-US" smtClean="0"/>
              <a:pPr/>
              <a:t>18-Nov-18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B1268-2755-4C8B-BD9B-BD5BA869F7C7}" type="slidenum">
              <a:rPr lang="en-US" smtClean="0"/>
              <a:pPr/>
              <a:t>‹#›</a:t>
            </a:fld>
            <a:endParaRPr lang="en-US"/>
          </a:p>
        </p:txBody>
      </p:sp>
    </p:spTree>
    <p:extLst>
      <p:ext uri="{BB962C8B-B14F-4D97-AF65-F5344CB8AC3E}">
        <p14:creationId xmlns:p14="http://schemas.microsoft.com/office/powerpoint/2010/main" xmlns="" val="4208221644"/>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1" name="explode.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C345894-3D2A-4690-BE80-4998C3BF2772}" type="datetimeFigureOut">
              <a:rPr lang="en-US" smtClean="0"/>
              <a:pPr/>
              <a:t>18-Nov-18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B1268-2755-4C8B-BD9B-BD5BA869F7C7}" type="slidenum">
              <a:rPr lang="en-US" smtClean="0"/>
              <a:pPr/>
              <a:t>‹#›</a:t>
            </a:fld>
            <a:endParaRPr lang="en-US"/>
          </a:p>
        </p:txBody>
      </p:sp>
    </p:spTree>
    <p:extLst>
      <p:ext uri="{BB962C8B-B14F-4D97-AF65-F5344CB8AC3E}">
        <p14:creationId xmlns:p14="http://schemas.microsoft.com/office/powerpoint/2010/main" xmlns="" val="1358527554"/>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1" name="explode.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C345894-3D2A-4690-BE80-4998C3BF2772}" type="datetimeFigureOut">
              <a:rPr lang="en-US" smtClean="0"/>
              <a:pPr/>
              <a:t>18-Nov-18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B1268-2755-4C8B-BD9B-BD5BA869F7C7}" type="slidenum">
              <a:rPr lang="en-US" smtClean="0"/>
              <a:pPr/>
              <a:t>‹#›</a:t>
            </a:fld>
            <a:endParaRPr lang="en-US"/>
          </a:p>
        </p:txBody>
      </p:sp>
    </p:spTree>
    <p:extLst>
      <p:ext uri="{BB962C8B-B14F-4D97-AF65-F5344CB8AC3E}">
        <p14:creationId xmlns:p14="http://schemas.microsoft.com/office/powerpoint/2010/main" xmlns="" val="1750127340"/>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1" name="explode.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C345894-3D2A-4690-BE80-4998C3BF2772}" type="datetimeFigureOut">
              <a:rPr lang="en-US" smtClean="0"/>
              <a:pPr/>
              <a:t>18-Nov-18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7B1268-2755-4C8B-BD9B-BD5BA869F7C7}" type="slidenum">
              <a:rPr lang="en-US" smtClean="0"/>
              <a:pPr/>
              <a:t>‹#›</a:t>
            </a:fld>
            <a:endParaRPr lang="en-US"/>
          </a:p>
        </p:txBody>
      </p:sp>
    </p:spTree>
    <p:extLst>
      <p:ext uri="{BB962C8B-B14F-4D97-AF65-F5344CB8AC3E}">
        <p14:creationId xmlns:p14="http://schemas.microsoft.com/office/powerpoint/2010/main" xmlns="" val="3202261303"/>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1" name="explode.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C345894-3D2A-4690-BE80-4998C3BF2772}" type="datetimeFigureOut">
              <a:rPr lang="en-US" smtClean="0"/>
              <a:pPr/>
              <a:t>18-Nov-18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7B1268-2755-4C8B-BD9B-BD5BA869F7C7}" type="slidenum">
              <a:rPr lang="en-US" smtClean="0"/>
              <a:pPr/>
              <a:t>‹#›</a:t>
            </a:fld>
            <a:endParaRPr lang="en-US"/>
          </a:p>
        </p:txBody>
      </p:sp>
    </p:spTree>
    <p:extLst>
      <p:ext uri="{BB962C8B-B14F-4D97-AF65-F5344CB8AC3E}">
        <p14:creationId xmlns:p14="http://schemas.microsoft.com/office/powerpoint/2010/main" xmlns="" val="3765196500"/>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1" name="explode.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C345894-3D2A-4690-BE80-4998C3BF2772}" type="datetimeFigureOut">
              <a:rPr lang="en-US" smtClean="0"/>
              <a:pPr/>
              <a:t>18-Nov-18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B1268-2755-4C8B-BD9B-BD5BA869F7C7}" type="slidenum">
              <a:rPr lang="en-US" smtClean="0"/>
              <a:pPr/>
              <a:t>‹#›</a:t>
            </a:fld>
            <a:endParaRPr lang="en-US"/>
          </a:p>
        </p:txBody>
      </p:sp>
    </p:spTree>
    <p:extLst>
      <p:ext uri="{BB962C8B-B14F-4D97-AF65-F5344CB8AC3E}">
        <p14:creationId xmlns:p14="http://schemas.microsoft.com/office/powerpoint/2010/main" xmlns="" val="1413184565"/>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1" name="explode.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345894-3D2A-4690-BE80-4998C3BF2772}" type="datetimeFigureOut">
              <a:rPr lang="en-US" smtClean="0"/>
              <a:pPr/>
              <a:t>18-Nov-18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7B1268-2755-4C8B-BD9B-BD5BA869F7C7}" type="slidenum">
              <a:rPr lang="en-US" smtClean="0"/>
              <a:pPr/>
              <a:t>‹#›</a:t>
            </a:fld>
            <a:endParaRPr lang="en-US"/>
          </a:p>
        </p:txBody>
      </p:sp>
    </p:spTree>
    <p:extLst>
      <p:ext uri="{BB962C8B-B14F-4D97-AF65-F5344CB8AC3E}">
        <p14:creationId xmlns:p14="http://schemas.microsoft.com/office/powerpoint/2010/main" xmlns="" val="2085262295"/>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1" name="explode.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C345894-3D2A-4690-BE80-4998C3BF2772}" type="datetimeFigureOut">
              <a:rPr lang="en-US" smtClean="0"/>
              <a:pPr/>
              <a:t>18-Nov-18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7B1268-2755-4C8B-BD9B-BD5BA869F7C7}" type="slidenum">
              <a:rPr lang="en-US" smtClean="0"/>
              <a:pPr/>
              <a:t>‹#›</a:t>
            </a:fld>
            <a:endParaRPr lang="en-US"/>
          </a:p>
        </p:txBody>
      </p:sp>
    </p:spTree>
    <p:extLst>
      <p:ext uri="{BB962C8B-B14F-4D97-AF65-F5344CB8AC3E}">
        <p14:creationId xmlns:p14="http://schemas.microsoft.com/office/powerpoint/2010/main" xmlns="" val="964717175"/>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1" name="explode.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C345894-3D2A-4690-BE80-4998C3BF2772}" type="datetimeFigureOut">
              <a:rPr lang="en-US" smtClean="0"/>
              <a:pPr/>
              <a:t>18-Nov-18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7B1268-2755-4C8B-BD9B-BD5BA869F7C7}" type="slidenum">
              <a:rPr lang="en-US" smtClean="0"/>
              <a:pPr/>
              <a:t>‹#›</a:t>
            </a:fld>
            <a:endParaRPr lang="en-US"/>
          </a:p>
        </p:txBody>
      </p:sp>
    </p:spTree>
    <p:extLst>
      <p:ext uri="{BB962C8B-B14F-4D97-AF65-F5344CB8AC3E}">
        <p14:creationId xmlns:p14="http://schemas.microsoft.com/office/powerpoint/2010/main" xmlns="" val="4254601414"/>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1" name="explode.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C345894-3D2A-4690-BE80-4998C3BF2772}" type="datetimeFigureOut">
              <a:rPr lang="en-US" smtClean="0"/>
              <a:pPr/>
              <a:t>18-Nov-18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B1268-2755-4C8B-BD9B-BD5BA869F7C7}" type="slidenum">
              <a:rPr lang="en-US" smtClean="0"/>
              <a:pPr/>
              <a:t>‹#›</a:t>
            </a:fld>
            <a:endParaRPr lang="en-US"/>
          </a:p>
        </p:txBody>
      </p:sp>
    </p:spTree>
    <p:extLst>
      <p:ext uri="{BB962C8B-B14F-4D97-AF65-F5344CB8AC3E}">
        <p14:creationId xmlns:p14="http://schemas.microsoft.com/office/powerpoint/2010/main" xmlns="" val="2995121610"/>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1" name="explode.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C345894-3D2A-4690-BE80-4998C3BF2772}" type="datetimeFigureOut">
              <a:rPr lang="en-US" smtClean="0"/>
              <a:pPr/>
              <a:t>18-Nov-18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B1268-2755-4C8B-BD9B-BD5BA869F7C7}"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687569802"/>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1" name="explode.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C345894-3D2A-4690-BE80-4998C3BF2772}" type="datetimeFigureOut">
              <a:rPr lang="en-US" smtClean="0"/>
              <a:pPr/>
              <a:t>18-Nov-18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B1268-2755-4C8B-BD9B-BD5BA869F7C7}" type="slidenum">
              <a:rPr lang="en-US" smtClean="0"/>
              <a:pPr/>
              <a:t>‹#›</a:t>
            </a:fld>
            <a:endParaRPr lang="en-US"/>
          </a:p>
        </p:txBody>
      </p:sp>
    </p:spTree>
    <p:extLst>
      <p:ext uri="{BB962C8B-B14F-4D97-AF65-F5344CB8AC3E}">
        <p14:creationId xmlns:p14="http://schemas.microsoft.com/office/powerpoint/2010/main" xmlns="" val="3281351354"/>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1" name="explode.wav"/>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C345894-3D2A-4690-BE80-4998C3BF2772}" type="datetimeFigureOut">
              <a:rPr lang="en-US" smtClean="0"/>
              <a:pPr/>
              <a:t>18-Nov-18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B1268-2755-4C8B-BD9B-BD5BA869F7C7}"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376398460"/>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1" name="explode.wav"/>
          </p:stSnd>
        </p:sndAc>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C345894-3D2A-4690-BE80-4998C3BF2772}" type="datetimeFigureOut">
              <a:rPr lang="en-US" smtClean="0"/>
              <a:pPr/>
              <a:t>18-Nov-18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B1268-2755-4C8B-BD9B-BD5BA869F7C7}" type="slidenum">
              <a:rPr lang="en-US" smtClean="0"/>
              <a:pPr/>
              <a:t>‹#›</a:t>
            </a:fld>
            <a:endParaRPr lang="en-US"/>
          </a:p>
        </p:txBody>
      </p:sp>
    </p:spTree>
    <p:extLst>
      <p:ext uri="{BB962C8B-B14F-4D97-AF65-F5344CB8AC3E}">
        <p14:creationId xmlns:p14="http://schemas.microsoft.com/office/powerpoint/2010/main" xmlns="" val="4030591198"/>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1" name="explode.wav"/>
          </p:stSnd>
        </p:sndAc>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C345894-3D2A-4690-BE80-4998C3BF2772}" type="datetimeFigureOut">
              <a:rPr lang="en-US" smtClean="0"/>
              <a:pPr/>
              <a:t>18-Nov-18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B1268-2755-4C8B-BD9B-BD5BA869F7C7}" type="slidenum">
              <a:rPr lang="en-US" smtClean="0"/>
              <a:pPr/>
              <a:t>‹#›</a:t>
            </a:fld>
            <a:endParaRPr lang="en-US"/>
          </a:p>
        </p:txBody>
      </p:sp>
    </p:spTree>
    <p:extLst>
      <p:ext uri="{BB962C8B-B14F-4D97-AF65-F5344CB8AC3E}">
        <p14:creationId xmlns:p14="http://schemas.microsoft.com/office/powerpoint/2010/main" xmlns="" val="1934339508"/>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1" name="explode.wav"/>
          </p:stSnd>
        </p:sndAc>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C345894-3D2A-4690-BE80-4998C3BF2772}" type="datetimeFigureOut">
              <a:rPr lang="en-US" smtClean="0"/>
              <a:pPr/>
              <a:t>18-Nov-18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B1268-2755-4C8B-BD9B-BD5BA869F7C7}" type="slidenum">
              <a:rPr lang="en-US" smtClean="0"/>
              <a:pPr/>
              <a:t>‹#›</a:t>
            </a:fld>
            <a:endParaRPr lang="en-US"/>
          </a:p>
        </p:txBody>
      </p:sp>
    </p:spTree>
    <p:extLst>
      <p:ext uri="{BB962C8B-B14F-4D97-AF65-F5344CB8AC3E}">
        <p14:creationId xmlns:p14="http://schemas.microsoft.com/office/powerpoint/2010/main" xmlns="" val="957328528"/>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1" name="explode.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audio" Target="../media/audio11.wav"/><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C345894-3D2A-4690-BE80-4998C3BF2772}" type="datetimeFigureOut">
              <a:rPr lang="en-US" smtClean="0"/>
              <a:pPr/>
              <a:t>18-Nov-18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57B1268-2755-4C8B-BD9B-BD5BA869F7C7}" type="slidenum">
              <a:rPr lang="en-US" smtClean="0"/>
              <a:pPr/>
              <a:t>‹#›</a:t>
            </a:fld>
            <a:endParaRPr lang="en-US"/>
          </a:p>
        </p:txBody>
      </p:sp>
    </p:spTree>
    <p:extLst>
      <p:ext uri="{BB962C8B-B14F-4D97-AF65-F5344CB8AC3E}">
        <p14:creationId xmlns:p14="http://schemas.microsoft.com/office/powerpoint/2010/main" xmlns="" val="41024283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mc:Choice xmlns:p14="http://schemas.microsoft.com/office/powerpoint/2010/main" xmlns="" Requires="p14">
      <p:transition spd="slow" p14:dur="2000">
        <p:split orient="vert"/>
        <p:sndAc>
          <p:stSnd>
            <p:snd r:embed="rId19" name="explode.wav"/>
          </p:stSnd>
        </p:sndAc>
      </p:transition>
    </mc:Choice>
    <mc:Fallback>
      <p:transition spd="slow">
        <p:split orient="vert"/>
        <p:sndAc>
          <p:stSnd>
            <p:snd r:embed="rId18" name="explode.wav"/>
          </p:stSnd>
        </p:sndAc>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5.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proposed store layout</a:t>
            </a:r>
            <a:endParaRPr lang="en-US" sz="2100" dirty="0"/>
          </a:p>
        </p:txBody>
      </p:sp>
      <p:sp>
        <p:nvSpPr>
          <p:cNvPr id="3" name="Subtitle 2"/>
          <p:cNvSpPr>
            <a:spLocks noGrp="1"/>
          </p:cNvSpPr>
          <p:nvPr>
            <p:ph sz="half" idx="1"/>
          </p:nvPr>
        </p:nvSpPr>
        <p:spPr/>
        <p:txBody>
          <a:bodyPr/>
          <a:lstStyle/>
          <a:p>
            <a:r>
              <a:rPr lang="en-US" dirty="0" smtClean="0"/>
              <a:t>Student Name							</a:t>
            </a:r>
            <a:endParaRPr lang="en-US" dirty="0"/>
          </a:p>
        </p:txBody>
      </p:sp>
      <p:sp>
        <p:nvSpPr>
          <p:cNvPr id="4" name="Content Placeholder 3"/>
          <p:cNvSpPr>
            <a:spLocks noGrp="1"/>
          </p:cNvSpPr>
          <p:nvPr>
            <p:ph sz="half" idx="2"/>
          </p:nvPr>
        </p:nvSpPr>
        <p:spPr/>
        <p:txBody>
          <a:bodyPr/>
          <a:lstStyle/>
          <a:p>
            <a:r>
              <a:rPr lang="en-US" dirty="0" smtClean="0"/>
              <a:t>The proposed store is designed to meet the customer’s specifications. On the current fashion trends. The store should have eye-catching cloths to meet the customer’s demand.</a:t>
            </a:r>
            <a:endParaRPr lang="en-US" dirty="0"/>
          </a:p>
        </p:txBody>
      </p:sp>
    </p:spTree>
    <p:extLst>
      <p:ext uri="{BB962C8B-B14F-4D97-AF65-F5344CB8AC3E}">
        <p14:creationId xmlns:p14="http://schemas.microsoft.com/office/powerpoint/2010/main" xmlns="" val="512421916"/>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2" name="explode.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mission</a:t>
            </a:r>
            <a:endParaRPr lang="en-US" dirty="0"/>
          </a:p>
        </p:txBody>
      </p:sp>
      <p:sp>
        <p:nvSpPr>
          <p:cNvPr id="3" name="Content Placeholder 2"/>
          <p:cNvSpPr>
            <a:spLocks noGrp="1"/>
          </p:cNvSpPr>
          <p:nvPr>
            <p:ph idx="1"/>
          </p:nvPr>
        </p:nvSpPr>
        <p:spPr/>
        <p:txBody>
          <a:bodyPr/>
          <a:lstStyle/>
          <a:p>
            <a:r>
              <a:rPr lang="en-US" dirty="0" smtClean="0"/>
              <a:t>The primary vision is to provide a world class products that fits our clients. We are tailored towards providing captivating cloths that are on the current trends and suits our customer’s needs.</a:t>
            </a:r>
            <a:endParaRPr lang="en-US" dirty="0"/>
          </a:p>
        </p:txBody>
      </p:sp>
    </p:spTree>
    <p:extLst>
      <p:ext uri="{BB962C8B-B14F-4D97-AF65-F5344CB8AC3E}">
        <p14:creationId xmlns:p14="http://schemas.microsoft.com/office/powerpoint/2010/main" xmlns="" val="3853870819"/>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2" name="explode.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age result for planograms for clothing store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6981" y="-1096963"/>
            <a:ext cx="12786852" cy="934072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74170541"/>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4" name="explode.wav"/>
          </p:stSnd>
        </p:sndAc>
      </p:transition>
    </mc:Choice>
    <mc:Fallback>
      <p:transition spd="slow">
        <p:split orient="vert"/>
        <p:sndAc>
          <p:stSnd>
            <p:snd r:embed="rId2" name="explode.wav"/>
          </p:stSnd>
        </p:sndAc>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planograms for clothing stor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Image result for planograms for clothing stores"/>
          <p:cNvSpPr>
            <a:spLocks noChangeAspect="1" noChangeArrowheads="1"/>
          </p:cNvSpPr>
          <p:nvPr/>
        </p:nvSpPr>
        <p:spPr bwMode="auto">
          <a:xfrm>
            <a:off x="307974" y="7937"/>
            <a:ext cx="12051173" cy="12051213"/>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Image result for planograms for clothing store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4" name="Picture 8" descr="Image result for planograms for clothing store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1445" y="-288496"/>
            <a:ext cx="13401367" cy="848183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65515046"/>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4" name="explode.wav"/>
          </p:stSnd>
        </p:sndAc>
      </p:transition>
    </mc:Choice>
    <mc:Fallback>
      <p:transition spd="slow">
        <p:split orient="vert"/>
        <p:sndAc>
          <p:stSnd>
            <p:snd r:embed="rId2" name="explode.wav"/>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are our target customers</a:t>
            </a:r>
            <a:endParaRPr lang="en-US" dirty="0"/>
          </a:p>
        </p:txBody>
      </p:sp>
      <p:sp>
        <p:nvSpPr>
          <p:cNvPr id="3" name="Content Placeholder 2"/>
          <p:cNvSpPr>
            <a:spLocks noGrp="1"/>
          </p:cNvSpPr>
          <p:nvPr>
            <p:ph idx="1"/>
          </p:nvPr>
        </p:nvSpPr>
        <p:spPr/>
        <p:txBody>
          <a:bodyPr/>
          <a:lstStyle/>
          <a:p>
            <a:r>
              <a:rPr lang="en-US" dirty="0" smtClean="0"/>
              <a:t>Our business targets the youths of all categories. We have cloths that fills their satisfactory to the fullest. We have men’s suits and ladies suits too. Our store is spacious to accommodate different varieties of cloths. It has a fitting room where one tries whether the cloths fits him/her. Come one come all. Welcome to the Ladies and Gents Fashion.</a:t>
            </a:r>
            <a:endParaRPr lang="en-US" dirty="0"/>
          </a:p>
        </p:txBody>
      </p:sp>
    </p:spTree>
    <p:extLst>
      <p:ext uri="{BB962C8B-B14F-4D97-AF65-F5344CB8AC3E}">
        <p14:creationId xmlns:p14="http://schemas.microsoft.com/office/powerpoint/2010/main" xmlns="" val="2471743353"/>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3" name="explode.wav"/>
          </p:stSnd>
        </p:sndAc>
      </p:transition>
    </mc:Choice>
    <mc:Fallback>
      <p:transition spd="slow">
        <p:split orient="vert"/>
        <p:sndAc>
          <p:stSnd>
            <p:snd r:embed="rId2" name="explode.wav"/>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planograms for clothing store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9213" y="-2476501"/>
            <a:ext cx="12531213" cy="92165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37585425"/>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4" name="explode.wav"/>
          </p:stSnd>
        </p:sndAc>
      </p:transition>
    </mc:Choice>
    <mc:Fallback>
      <p:transition spd="slow">
        <p:split orient="vert"/>
        <p:sndAc>
          <p:stSnd>
            <p:snd r:embed="rId2" name="explode.wav"/>
          </p:stSnd>
        </p:sndAc>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planograms for clothing store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143001"/>
            <a:ext cx="12178459" cy="853194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64490305"/>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4" name="explode.wav"/>
          </p:stSnd>
        </p:sndAc>
      </p:transition>
    </mc:Choice>
    <mc:Fallback>
      <p:transition spd="slow">
        <p:split orient="vert"/>
        <p:sndAc>
          <p:stSnd>
            <p:snd r:embed="rId2" name="explode.wav"/>
          </p:stSnd>
        </p:sndAc>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Image result for planograms for clothing store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7986" y="-1916667"/>
            <a:ext cx="12772820" cy="951208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25076339"/>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4" name="explode.wav"/>
          </p:stSnd>
        </p:sndAc>
      </p:transition>
    </mc:Choice>
    <mc:Fallback>
      <p:transition spd="slow">
        <p:split orient="vert"/>
        <p:sndAc>
          <p:stSnd>
            <p:snd r:embed="rId2" name="explode.wav"/>
          </p:stSnd>
        </p:sndAc>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visual-merchandising-technology.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12192000" cy="840658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23178040"/>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4" name="explode.wav"/>
          </p:stSnd>
        </p:sndAc>
      </p:transition>
    </mc:Choice>
    <mc:Fallback>
      <p:transition spd="slow">
        <p:split orient="vert"/>
        <p:sndAc>
          <p:stSnd>
            <p:snd r:embed="rId2" name="explode.wav"/>
          </p:stSnd>
        </p:sndAc>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planograms for clothing store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
            <a:ext cx="12192000" cy="797887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66838317"/>
      </p:ext>
    </p:extLst>
  </p:cSld>
  <p:clrMapOvr>
    <a:masterClrMapping/>
  </p:clrMapOvr>
  <mc:AlternateContent xmlns:mc="http://schemas.openxmlformats.org/markup-compatibility/2006">
    <mc:Choice xmlns:p14="http://schemas.microsoft.com/office/powerpoint/2010/main" xmlns="" Requires="p14">
      <p:transition spd="slow" p14:dur="2000">
        <p:split orient="vert"/>
        <p:sndAc>
          <p:stSnd>
            <p:snd r:embed="rId4" name="explode.wav"/>
          </p:stSnd>
        </p:sndAc>
      </p:transition>
    </mc:Choice>
    <mc:Fallback>
      <p:transition spd="slow">
        <p:split orient="vert"/>
        <p:sndAc>
          <p:stSnd>
            <p:snd r:embed="rId2" name="explode.wav"/>
          </p:stSnd>
        </p:sndAc>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177</TotalTime>
  <Words>142</Words>
  <Application>Microsoft Office PowerPoint</Application>
  <PresentationFormat>Custom</PresentationFormat>
  <Paragraphs>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proposed store layout</vt:lpstr>
      <vt:lpstr>Our mission</vt:lpstr>
      <vt:lpstr>Slide 3</vt:lpstr>
      <vt:lpstr>Slide 4</vt:lpstr>
      <vt:lpstr>Who are our target customers</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Proposed store layout</dc:title>
  <dc:creator>PC</dc:creator>
  <cp:lastModifiedBy>user</cp:lastModifiedBy>
  <cp:revision>18</cp:revision>
  <dcterms:created xsi:type="dcterms:W3CDTF">2018-11-18T04:49:26Z</dcterms:created>
  <dcterms:modified xsi:type="dcterms:W3CDTF">2018-11-18T09:50:30Z</dcterms:modified>
</cp:coreProperties>
</file>